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03BB"/>
    <a:srgbClr val="EBA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5"/>
  </p:normalViewPr>
  <p:slideViewPr>
    <p:cSldViewPr snapToGrid="0" snapToObjects="1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5EFA-DF75-3746-9388-1B71F3F09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5EF71-9AF6-8F46-9425-4BA0CFB2F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A4FB8-3163-AE47-9F45-BFA4FEA39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51473-17D4-ED47-9C7A-7FAEBEFA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1ADDE-634F-0C48-BA0A-C267D65A9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4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CB65E-E7C6-4740-A25E-CFB4112B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508D7-B74B-9E41-95BD-1EEB846D7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D94AF-E714-684B-A06B-854568A8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DB1FC-92E6-4E4E-BE5B-5FA65C15C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50237-56F7-C643-BD0C-BF197CCC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1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02C8AE-7631-2D4F-92CF-97AD755DC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4F35BE-5494-DE4D-B028-4295B789A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11C5F-D169-AB4B-8A65-37A90B9E7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CCEC7-370A-344E-980E-5447D761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4CF75-9E6D-9046-B57A-0F54EA32F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3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E9AC-60E3-2249-981D-E7C9A06D7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B39B7-2147-C54D-9F8E-3FCD58904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61384-BD65-8A4D-B3DE-53669D564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9AA94-502A-CE48-9457-1681F9B45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8C604-E51F-A340-A727-927C9A35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6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184EC-1210-CF4C-B6AE-39E247699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31696-4527-3E4D-ACB0-F7E70DC33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3F836-1E1C-AA47-B3D5-6C81C876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2427-EECD-7142-A535-38A924AE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7CC6E-E3F6-9E44-B795-A1EA5D203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B4D36-11B6-F14B-8CEE-70F51CA3A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D9987-9545-7148-A9EA-F9B92ED9F3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742C28-4861-EB43-BDD5-36EC64A8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534B3-A5E0-6A4D-A222-585B5520E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C495FF-09D9-9545-A927-8FCF50DB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5581A-17BA-2A4E-8C83-4C56A830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3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8B97-3E65-A947-8D4C-C06F5C93F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5B6B2-9AE2-E247-8C39-119560D4A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DC869-92F9-C640-983D-F08B28A7E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3661AA-DCA2-654E-98D2-D07E106E5D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A3E128-F3D0-9E42-8D88-8AD3EA1EBC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9E2566-B6F4-0943-829C-7B5BD0012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A3124-B927-1C4B-943B-9B705B9D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C63D8C-58F2-CB4D-A432-A54A61FB1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1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E5E79-3E49-784C-9612-4D6DDC40A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C271B1-9138-694D-A811-7B2209F7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95AB4-BD8B-5B4D-83D3-D746C8E89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DB37E7-83BE-D749-8F67-934E28B0A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4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638A83-55FE-804B-B0C5-47386EAA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D2AAA7-AF1C-7542-8D41-52FD2253D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AC630-7115-E14E-A21B-7E796391D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1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144CD-E6C3-864F-8B46-DA7EFD87F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90BE5-E8E0-0E49-841F-74C638C80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BD9CD4-760B-6C44-AB84-F1DA6295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6F7F-F248-7843-AD8A-6A743859D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7EF1E-83ED-2C4C-BB0F-0A0F8CEC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292DE-7234-8F4F-BC3C-6E7BE7927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4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EF56-4BA1-2143-B5DD-625E9458B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889BBC-00A8-834F-8F95-2BF77584F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D20A66-2235-FA4D-AFBD-39C735CF1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2C4AB-6D94-4144-AB86-3D1A3AF5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5AEF8-215E-0641-9263-BA3D9B864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B4E24-AECB-9A40-B615-AA9D5A6D4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8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13DF0-DD16-1546-A5A9-5EA1EEF0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28BCAF-A85E-6A4C-B848-5B4E08496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3C9B3-90D1-A84D-A582-E750F75EF7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17406-9711-F443-A070-8B7ED7CAB62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F6C9D-DFAE-864A-BF3B-8EBD18441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38A2C-8795-3240-99E0-7CBDE61C9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D69FB-EE1F-E84B-AF87-048896B6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5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A46CAA5-D10C-D243-9E25-CD9642E52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1677" y="477078"/>
            <a:ext cx="8550965" cy="111487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6903BB"/>
                </a:solidFill>
              </a:rPr>
              <a:t>Title</a:t>
            </a:r>
            <a:endParaRPr lang="en-US" sz="4800" dirty="0">
              <a:solidFill>
                <a:srgbClr val="6903BB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A46CAA5-D10C-D243-9E25-CD9642E52114}"/>
              </a:ext>
            </a:extLst>
          </p:cNvPr>
          <p:cNvSpPr txBox="1">
            <a:spLocks/>
          </p:cNvSpPr>
          <p:nvPr/>
        </p:nvSpPr>
        <p:spPr>
          <a:xfrm>
            <a:off x="2991677" y="2146852"/>
            <a:ext cx="8627165" cy="4204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 smtClean="0"/>
              <a:t>Text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0" y="5422268"/>
            <a:ext cx="2078182" cy="139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406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MAtemplateDC25.pptx" id="{7506B906-111B-4A36-B0AC-87C9D544615C}" vid="{6946DC20-9F3A-4F7D-AC16-3ED00ACA20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PAMAtemplateDC25</Template>
  <TotalTime>1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dorryallen@outlook.com</dc:creator>
  <cp:lastModifiedBy>dorryallen@outlook.com</cp:lastModifiedBy>
  <cp:revision>1</cp:revision>
  <dcterms:created xsi:type="dcterms:W3CDTF">2025-04-23T21:34:23Z</dcterms:created>
  <dcterms:modified xsi:type="dcterms:W3CDTF">2025-04-23T21:35:44Z</dcterms:modified>
</cp:coreProperties>
</file>